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0" r:id="rId2"/>
    <p:sldId id="269" r:id="rId3"/>
    <p:sldId id="272" r:id="rId4"/>
    <p:sldId id="267" r:id="rId5"/>
    <p:sldId id="270" r:id="rId6"/>
    <p:sldId id="271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 autoAdjust="0"/>
    <p:restoredTop sz="94630" autoAdjust="0"/>
  </p:normalViewPr>
  <p:slideViewPr>
    <p:cSldViewPr snapToGrid="0" showGuides="1">
      <p:cViewPr>
        <p:scale>
          <a:sx n="80" d="100"/>
          <a:sy n="80" d="100"/>
        </p:scale>
        <p:origin x="2004" y="66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5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1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86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16-06-2022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79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18BEA-052C-8E16-1FE8-D61BCA69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Improvements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6530304-FE1C-71B0-C6F2-4C43979D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goals as a priority from the beginning</a:t>
            </a:r>
          </a:p>
          <a:p>
            <a:r>
              <a:rPr lang="en-US" dirty="0"/>
              <a:t>Interface Segregation Principle</a:t>
            </a:r>
          </a:p>
          <a:p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BD0A51-5E7C-5FBF-5664-B58BF3CB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EF196B0-9800-B841-A76D-87A2380C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281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>
            <a:extLst>
              <a:ext uri="{FF2B5EF4-FFF2-40B4-BE49-F238E27FC236}">
                <a16:creationId xmlns:a16="http://schemas.microsoft.com/office/drawing/2014/main" id="{746A0F50-D269-7663-BB9D-2B146A74BF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3084" y="0"/>
            <a:ext cx="7968916" cy="6858000"/>
          </a:xfrm>
          <a:blipFill>
            <a:blip r:embed="rId2"/>
            <a:stretch>
              <a:fillRect t="-743"/>
            </a:stretch>
          </a:blipFill>
        </p:spPr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A5D496E-89FC-83A4-8F69-38F9ED5D9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9911F4F-94D3-8CD7-9F71-780C44D7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ED05C2D-9E0E-850F-B604-4937023F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98478F7F-8F6C-5DD8-4FB2-1E2DAEB2A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4" y="3158066"/>
            <a:ext cx="4946650" cy="899766"/>
          </a:xfrm>
        </p:spPr>
        <p:txBody>
          <a:bodyPr/>
          <a:lstStyle/>
          <a:p>
            <a:r>
              <a:rPr lang="en-US" dirty="0"/>
              <a:t>Aditya Fadhillah</a:t>
            </a:r>
            <a:endParaRPr lang="da-DK" dirty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8BD175A-7AAB-54AC-06D4-6B02E9BBB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 2022</a:t>
            </a:r>
          </a:p>
          <a:p>
            <a:r>
              <a:rPr lang="en-US" dirty="0"/>
              <a:t>Examination Presentation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9616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B4698-7460-F53C-5FB7-53E8ECCD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467F993-C2B9-3DBB-CED3-A96B7699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4078705"/>
            <a:ext cx="11012488" cy="2231608"/>
          </a:xfrm>
        </p:spPr>
        <p:txBody>
          <a:bodyPr/>
          <a:lstStyle/>
          <a:p>
            <a:r>
              <a:rPr lang="en-US" dirty="0"/>
              <a:t>10 main implementations</a:t>
            </a:r>
          </a:p>
          <a:p>
            <a:r>
              <a:rPr lang="en-US" dirty="0"/>
              <a:t>Reminiscence of agile development </a:t>
            </a:r>
          </a:p>
          <a:p>
            <a:r>
              <a:rPr lang="en-US" dirty="0"/>
              <a:t>Analysis, Design, Implementation and Testing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9C00D8-DA93-BE8D-D2B7-9655A06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5378B06-1A89-45F7-3272-CC60E144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C0CF657-1B6E-1B20-6E4F-FEA3EF96F105}"/>
              </a:ext>
            </a:extLst>
          </p:cNvPr>
          <p:cNvSpPr/>
          <p:nvPr/>
        </p:nvSpPr>
        <p:spPr>
          <a:xfrm>
            <a:off x="856509" y="1870910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386B31-5E8C-3452-8582-E3A607DD0F8A}"/>
              </a:ext>
            </a:extLst>
          </p:cNvPr>
          <p:cNvSpPr/>
          <p:nvPr/>
        </p:nvSpPr>
        <p:spPr>
          <a:xfrm>
            <a:off x="4349503" y="1870910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B25C0BF-3D91-DE49-579D-9EE59A83999C}"/>
              </a:ext>
            </a:extLst>
          </p:cNvPr>
          <p:cNvSpPr/>
          <p:nvPr/>
        </p:nvSpPr>
        <p:spPr>
          <a:xfrm>
            <a:off x="7842497" y="1840831"/>
            <a:ext cx="3492994" cy="179270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49E4E8E2-9F37-3204-EE7A-F33A9ED14406}"/>
              </a:ext>
            </a:extLst>
          </p:cNvPr>
          <p:cNvSpPr txBox="1"/>
          <p:nvPr/>
        </p:nvSpPr>
        <p:spPr>
          <a:xfrm>
            <a:off x="1383631" y="1880976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Load text file maps into game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Block entities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moveable player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BC5464C-4B30-A02A-9BC4-04FA37D4CB92}"/>
              </a:ext>
            </a:extLst>
          </p:cNvPr>
          <p:cNvSpPr txBox="1"/>
          <p:nvPr/>
        </p:nvSpPr>
        <p:spPr>
          <a:xfrm>
            <a:off x="4876625" y="1880976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moveable ball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state machine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Points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Special block type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2EEF7E4-7022-4B4E-AB5F-C231F7D1A240}"/>
              </a:ext>
            </a:extLst>
          </p:cNvPr>
          <p:cNvSpPr txBox="1"/>
          <p:nvPr/>
        </p:nvSpPr>
        <p:spPr>
          <a:xfrm>
            <a:off x="8369619" y="1840831"/>
            <a:ext cx="26349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Winning and losing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Power-up blocks and effect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	 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537160"/>
          </a:xfrm>
        </p:spPr>
        <p:txBody>
          <a:bodyPr/>
          <a:lstStyle/>
          <a:p>
            <a:r>
              <a:rPr lang="da-DK" dirty="0" err="1"/>
              <a:t>Requirements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16-06-2022</a:t>
            </a:fld>
            <a:endParaRPr lang="da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ADC4C9-342B-A05A-B740-8DE012AFC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707" y="3429000"/>
            <a:ext cx="7821000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1623F-6D4F-1E49-78A7-4CED976E6BCC}"/>
              </a:ext>
            </a:extLst>
          </p:cNvPr>
          <p:cNvSpPr txBox="1">
            <a:spLocks/>
          </p:cNvSpPr>
          <p:nvPr/>
        </p:nvSpPr>
        <p:spPr>
          <a:xfrm>
            <a:off x="588962" y="2320340"/>
            <a:ext cx="11012488" cy="5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LevelLoader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5"/>
            <a:ext cx="4957595" cy="537160"/>
          </a:xfrm>
        </p:spPr>
        <p:txBody>
          <a:bodyPr/>
          <a:lstStyle/>
          <a:p>
            <a:r>
              <a:rPr lang="da-DK" dirty="0"/>
              <a:t>Design pattern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1623F-6D4F-1E49-78A7-4CED976E6BCC}"/>
              </a:ext>
            </a:extLst>
          </p:cNvPr>
          <p:cNvSpPr txBox="1">
            <a:spLocks/>
          </p:cNvSpPr>
          <p:nvPr/>
        </p:nvSpPr>
        <p:spPr>
          <a:xfrm>
            <a:off x="588962" y="2320340"/>
            <a:ext cx="4957595" cy="5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LevelLoader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DC801A-BC74-C7B6-5F02-44744E1A2546}"/>
              </a:ext>
            </a:extLst>
          </p:cNvPr>
          <p:cNvSpPr txBox="1">
            <a:spLocks/>
          </p:cNvSpPr>
          <p:nvPr/>
        </p:nvSpPr>
        <p:spPr>
          <a:xfrm>
            <a:off x="588962" y="2931527"/>
            <a:ext cx="4957595" cy="13396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a-DK" dirty="0"/>
              <a:t>Builder</a:t>
            </a:r>
          </a:p>
          <a:p>
            <a:pPr>
              <a:lnSpc>
                <a:spcPct val="150000"/>
              </a:lnSpc>
            </a:pPr>
            <a:r>
              <a:rPr lang="da-DK" dirty="0"/>
              <a:t>Chain of </a:t>
            </a:r>
            <a:r>
              <a:rPr lang="da-DK" dirty="0" err="1"/>
              <a:t>Responsibility</a:t>
            </a:r>
            <a:endParaRPr lang="da-D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7EF8AC-3FBF-20F5-A8E1-12B5C36B4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26" y="369399"/>
            <a:ext cx="4142874" cy="652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5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5"/>
            <a:ext cx="4957595" cy="537160"/>
          </a:xfrm>
        </p:spPr>
        <p:txBody>
          <a:bodyPr/>
          <a:lstStyle/>
          <a:p>
            <a:r>
              <a:rPr lang="da-DK" dirty="0" err="1"/>
              <a:t>Implementation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16-06-2022</a:t>
            </a:fld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1623F-6D4F-1E49-78A7-4CED976E6BCC}"/>
              </a:ext>
            </a:extLst>
          </p:cNvPr>
          <p:cNvSpPr txBox="1">
            <a:spLocks/>
          </p:cNvSpPr>
          <p:nvPr/>
        </p:nvSpPr>
        <p:spPr>
          <a:xfrm>
            <a:off x="588962" y="2320340"/>
            <a:ext cx="4957595" cy="5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LevelLoader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DC801A-BC74-C7B6-5F02-44744E1A2546}"/>
              </a:ext>
            </a:extLst>
          </p:cNvPr>
          <p:cNvSpPr txBox="1">
            <a:spLocks/>
          </p:cNvSpPr>
          <p:nvPr/>
        </p:nvSpPr>
        <p:spPr>
          <a:xfrm>
            <a:off x="588962" y="2931527"/>
            <a:ext cx="4957595" cy="76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Methods &amp; Dictionaries</a:t>
            </a:r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E62609E-A6C1-39CD-4AAA-7A2EEB44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32" y="1285493"/>
            <a:ext cx="5245768" cy="329206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AFDBE0A-F071-9D99-C41C-0BF750C7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68" y="4820575"/>
            <a:ext cx="6247732" cy="1744496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E381EBDE-B35F-D51F-8C3B-2AA438B45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1416"/>
            <a:ext cx="8145012" cy="328658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855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CA8CB-D9F3-9747-29CA-9AB25E0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56422A-2B7E-7222-E5E5-901A9868F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56 total test cases</a:t>
            </a:r>
          </a:p>
          <a:p>
            <a:r>
              <a:rPr lang="en-US" dirty="0"/>
              <a:t>Low branch coverage</a:t>
            </a:r>
          </a:p>
          <a:p>
            <a:r>
              <a:rPr lang="en-US" dirty="0"/>
              <a:t>Decent method coverage</a:t>
            </a:r>
          </a:p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LevelLoader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822C2C-9F9A-307C-10DB-F4C9A63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B5A78E1-D975-FC57-DC65-A0646C9D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715D199-2D90-E204-400D-018AA970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17" y="1817199"/>
            <a:ext cx="3390863" cy="322360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C479270-F7FB-38AA-3ADE-53CC3B4C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359073"/>
            <a:ext cx="1600200" cy="649892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B8BF836-75BD-1484-72A5-0208A98A0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88" y="1028365"/>
            <a:ext cx="482032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EF82-E1AB-45AC-964A-C6D3E4E2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Result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14A2F3-4AC5-259A-E0C4-BC7C5D0E1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game that runs as expected</a:t>
            </a:r>
          </a:p>
          <a:p>
            <a:r>
              <a:rPr lang="en-US" dirty="0"/>
              <a:t>Meet all the requirements (for the most part, speed of ball)</a:t>
            </a:r>
          </a:p>
          <a:p>
            <a:r>
              <a:rPr lang="en-US" dirty="0"/>
              <a:t>Design goals as an after thought</a:t>
            </a:r>
          </a:p>
          <a:p>
            <a:r>
              <a:rPr lang="en-US" dirty="0"/>
              <a:t>All test passed, but it is not an extensive enough testing 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04AB714-41CD-27E1-2D2D-7E180F0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9F55079-DA08-C343-6FA0-E7739C2F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5482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4444-A0B6-120F-BE9B-EB5B9418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Problems and Challenges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7891B1-A414-B097-D715-192A1F87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and analyze the requirements before tackling it</a:t>
            </a:r>
          </a:p>
          <a:p>
            <a:r>
              <a:rPr lang="da-DK" dirty="0"/>
              <a:t>Design of the system is not </a:t>
            </a:r>
            <a:r>
              <a:rPr lang="da-DK" dirty="0" err="1"/>
              <a:t>taken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concideration</a:t>
            </a:r>
            <a:r>
              <a:rPr lang="da-DK" dirty="0"/>
              <a:t> in the </a:t>
            </a:r>
            <a:r>
              <a:rPr lang="da-DK" dirty="0" err="1"/>
              <a:t>beginning</a:t>
            </a:r>
            <a:r>
              <a:rPr lang="da-DK" dirty="0"/>
              <a:t>. 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F0E9E9-D5AA-AE47-C6AE-1FC833C0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17-06-2022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97FF54A-5070-D361-005A-E4047E4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021819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1384</TotalTime>
  <Words>197</Words>
  <Application>Microsoft Office PowerPoint</Application>
  <PresentationFormat>Widescreen</PresentationFormat>
  <Paragraphs>67</Paragraphs>
  <Slides>10</Slides>
  <Notes>4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Arial</vt:lpstr>
      <vt:lpstr>Calibri</vt:lpstr>
      <vt:lpstr>Microsoft New Tai Lue</vt:lpstr>
      <vt:lpstr>Brugerdefineret design</vt:lpstr>
      <vt:lpstr>PowerPoint-præsentation</vt:lpstr>
      <vt:lpstr>PowerPoint-præsentation</vt:lpstr>
      <vt:lpstr>Iterative Process</vt:lpstr>
      <vt:lpstr>Analysis  </vt:lpstr>
      <vt:lpstr>Design</vt:lpstr>
      <vt:lpstr>Implementation</vt:lpstr>
      <vt:lpstr>Test</vt:lpstr>
      <vt:lpstr>Evaluation: Result</vt:lpstr>
      <vt:lpstr>Evaluation: Problems and Challenges</vt:lpstr>
      <vt:lpstr>Evaluation: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Adit Fadhillah</dc:creator>
  <cp:lastModifiedBy>Adit Fadhillah</cp:lastModifiedBy>
  <cp:revision>1</cp:revision>
  <dcterms:created xsi:type="dcterms:W3CDTF">2022-06-16T14:33:58Z</dcterms:created>
  <dcterms:modified xsi:type="dcterms:W3CDTF">2022-06-17T13:38:42Z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